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27"/>
  </p:notesMasterIdLst>
  <p:sldIdLst>
    <p:sldId id="270" r:id="rId12"/>
    <p:sldId id="262" r:id="rId13"/>
    <p:sldId id="282" r:id="rId14"/>
    <p:sldId id="275" r:id="rId15"/>
    <p:sldId id="283" r:id="rId16"/>
    <p:sldId id="280" r:id="rId17"/>
    <p:sldId id="285" r:id="rId18"/>
    <p:sldId id="284" r:id="rId19"/>
    <p:sldId id="287" r:id="rId20"/>
    <p:sldId id="288" r:id="rId21"/>
    <p:sldId id="281" r:id="rId22"/>
    <p:sldId id="276" r:id="rId23"/>
    <p:sldId id="278" r:id="rId24"/>
    <p:sldId id="279" r:id="rId25"/>
    <p:sldId id="264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82"/>
            <p14:sldId id="275"/>
            <p14:sldId id="283"/>
            <p14:sldId id="280"/>
            <p14:sldId id="285"/>
            <p14:sldId id="284"/>
            <p14:sldId id="287"/>
            <p14:sldId id="288"/>
            <p14:sldId id="281"/>
            <p14:sldId id="276"/>
            <p14:sldId id="278"/>
            <p14:sldId id="279"/>
          </p14:sldIdLst>
        </p14:section>
        <p14:section name="Inhoudelijke slides met beeld" id="{50573DB4-BDBC-9043-827A-C7D0984FFE9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1380A9-6D00-4550-BEE4-99D3240D59CA}" v="99" dt="2023-05-11T14:19:31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76"/>
  </p:normalViewPr>
  <p:slideViewPr>
    <p:cSldViewPr snapToGrid="0" snapToObjects="1" showGuides="1">
      <p:cViewPr>
        <p:scale>
          <a:sx n="100" d="100"/>
          <a:sy n="100" d="100"/>
        </p:scale>
        <p:origin x="245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sldOrd modSection">
      <pc:chgData name="Thüss RM, Remi" userId="0a54d0de-b609-4555-b731-bb7267ce5668" providerId="ADAL" clId="{D01380A9-6D00-4550-BEE4-99D3240D59CA}" dt="2023-05-11T14:19:31.359" v="1127"/>
      <pc:docMkLst>
        <pc:docMk/>
      </pc:docMkLst>
      <pc:sldChg chg="modSp mod">
        <pc:chgData name="Thüss RM, Remi" userId="0a54d0de-b609-4555-b731-bb7267ce5668" providerId="ADAL" clId="{D01380A9-6D00-4550-BEE4-99D3240D59CA}" dt="2023-05-11T13:41:21.479" v="1079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5-11T13:41:21.479" v="1079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01380A9-6D00-4550-BEE4-99D3240D59CA}" dt="2023-05-11T13:54:20.312" v="1126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01380A9-6D00-4550-BEE4-99D3240D59CA}" dt="2023-05-11T13:54:20.312" v="1126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addSp delSp modSp add mod delAnim modAnim">
        <pc:chgData name="Thüss RM, Remi" userId="0a54d0de-b609-4555-b731-bb7267ce5668" providerId="ADAL" clId="{D01380A9-6D00-4550-BEE4-99D3240D59CA}" dt="2023-05-11T11:31:40.152" v="867" actId="1076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5-11T11:30:53.003" v="850" actId="1076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add del mod">
          <ac:chgData name="Thüss RM, Remi" userId="0a54d0de-b609-4555-b731-bb7267ce5668" providerId="ADAL" clId="{D01380A9-6D00-4550-BEE4-99D3240D59CA}" dt="2023-05-09T14:36:45.818" v="367" actId="478"/>
          <ac:picMkLst>
            <pc:docMk/>
            <pc:sldMk cId="3650350678" sldId="276"/>
            <ac:picMk id="6" creationId="{94A65DD1-AC86-3D84-0B34-30B244E28AC6}"/>
          </ac:picMkLst>
        </pc:picChg>
        <pc:picChg chg="add mod">
          <ac:chgData name="Thüss RM, Remi" userId="0a54d0de-b609-4555-b731-bb7267ce5668" providerId="ADAL" clId="{D01380A9-6D00-4550-BEE4-99D3240D59CA}" dt="2023-05-11T11:31:34.360" v="863" actId="1076"/>
          <ac:picMkLst>
            <pc:docMk/>
            <pc:sldMk cId="3650350678" sldId="276"/>
            <ac:picMk id="7" creationId="{B0C389A3-17CF-1553-4FFF-80F59619F686}"/>
          </ac:picMkLst>
        </pc:picChg>
        <pc:picChg chg="add del mod">
          <ac:chgData name="Thüss RM, Remi" userId="0a54d0de-b609-4555-b731-bb7267ce5668" providerId="ADAL" clId="{D01380A9-6D00-4550-BEE4-99D3240D59CA}" dt="2023-05-11T11:26:33.309" v="836" actId="478"/>
          <ac:picMkLst>
            <pc:docMk/>
            <pc:sldMk cId="3650350678" sldId="276"/>
            <ac:picMk id="1026" creationId="{B9ECFB7B-A8D2-E466-1175-D96508814C8D}"/>
          </ac:picMkLst>
        </pc:picChg>
        <pc:picChg chg="add del mod">
          <ac:chgData name="Thüss RM, Remi" userId="0a54d0de-b609-4555-b731-bb7267ce5668" providerId="ADAL" clId="{D01380A9-6D00-4550-BEE4-99D3240D59CA}" dt="2023-05-11T11:24:29.300" v="830" actId="478"/>
          <ac:picMkLst>
            <pc:docMk/>
            <pc:sldMk cId="3650350678" sldId="276"/>
            <ac:picMk id="1028" creationId="{3A2B1E9B-2DCB-98D2-1A62-9AB746EA4DD0}"/>
          </ac:picMkLst>
        </pc:pic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  <pc:picChg chg="add mod">
          <ac:chgData name="Thüss RM, Remi" userId="0a54d0de-b609-4555-b731-bb7267ce5668" providerId="ADAL" clId="{D01380A9-6D00-4550-BEE4-99D3240D59CA}" dt="2023-05-11T11:24:36.985" v="834" actId="14100"/>
          <ac:picMkLst>
            <pc:docMk/>
            <pc:sldMk cId="3650350678" sldId="276"/>
            <ac:picMk id="1030" creationId="{1D12F73B-2C53-6642-882A-EF6BC3766218}"/>
          </ac:picMkLst>
        </pc:picChg>
        <pc:picChg chg="add mod">
          <ac:chgData name="Thüss RM, Remi" userId="0a54d0de-b609-4555-b731-bb7267ce5668" providerId="ADAL" clId="{D01380A9-6D00-4550-BEE4-99D3240D59CA}" dt="2023-05-11T11:31:28.288" v="861" actId="1076"/>
          <ac:picMkLst>
            <pc:docMk/>
            <pc:sldMk cId="3650350678" sldId="276"/>
            <ac:picMk id="1032" creationId="{2E1ADE93-3215-E9BF-EDA5-0916D8517430}"/>
          </ac:picMkLst>
        </pc:picChg>
        <pc:picChg chg="add del mod">
          <ac:chgData name="Thüss RM, Remi" userId="0a54d0de-b609-4555-b731-bb7267ce5668" providerId="ADAL" clId="{D01380A9-6D00-4550-BEE4-99D3240D59CA}" dt="2023-05-11T11:29:44.141" v="843" actId="478"/>
          <ac:picMkLst>
            <pc:docMk/>
            <pc:sldMk cId="3650350678" sldId="276"/>
            <ac:picMk id="1034" creationId="{6F278F00-EDDA-D76C-8ED3-ECFDFFCB2CEE}"/>
          </ac:picMkLst>
        </pc:picChg>
        <pc:picChg chg="add mod">
          <ac:chgData name="Thüss RM, Remi" userId="0a54d0de-b609-4555-b731-bb7267ce5668" providerId="ADAL" clId="{D01380A9-6D00-4550-BEE4-99D3240D59CA}" dt="2023-05-11T11:31:32.807" v="862" actId="1076"/>
          <ac:picMkLst>
            <pc:docMk/>
            <pc:sldMk cId="3650350678" sldId="276"/>
            <ac:picMk id="1036" creationId="{F181D50C-D3A4-35F5-0A65-AB19AB3852A9}"/>
          </ac:picMkLst>
        </pc:picChg>
        <pc:picChg chg="add mod">
          <ac:chgData name="Thüss RM, Remi" userId="0a54d0de-b609-4555-b731-bb7267ce5668" providerId="ADAL" clId="{D01380A9-6D00-4550-BEE4-99D3240D59CA}" dt="2023-05-11T11:31:36.104" v="864" actId="1076"/>
          <ac:picMkLst>
            <pc:docMk/>
            <pc:sldMk cId="3650350678" sldId="276"/>
            <ac:picMk id="1038" creationId="{0E6A7B00-2ED3-BADB-84DD-C2B5E20AC769}"/>
          </ac:picMkLst>
        </pc:picChg>
        <pc:picChg chg="add mod">
          <ac:chgData name="Thüss RM, Remi" userId="0a54d0de-b609-4555-b731-bb7267ce5668" providerId="ADAL" clId="{D01380A9-6D00-4550-BEE4-99D3240D59CA}" dt="2023-05-11T11:31:40.152" v="867" actId="1076"/>
          <ac:picMkLst>
            <pc:docMk/>
            <pc:sldMk cId="3650350678" sldId="276"/>
            <ac:picMk id="1040" creationId="{ABAA9C74-9FD4-2218-5948-43A4277AE237}"/>
          </ac:picMkLst>
        </pc:picChg>
      </pc:sldChg>
      <pc:sldChg chg="addSp delSp modSp add del mod">
        <pc:chgData name="Thüss RM, Remi" userId="0a54d0de-b609-4555-b731-bb7267ce5668" providerId="ADAL" clId="{D01380A9-6D00-4550-BEE4-99D3240D59CA}" dt="2023-05-11T13:41:43.194" v="1084" actId="4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D01380A9-6D00-4550-BEE4-99D3240D59CA}" dt="2023-05-11T11:38:05.457" v="909" actId="20577"/>
          <ac:spMkLst>
            <pc:docMk/>
            <pc:sldMk cId="153556328" sldId="277"/>
            <ac:spMk id="6" creationId="{1B1023D3-48E7-7479-3D47-2440868AC709}"/>
          </ac:spMkLst>
        </pc:spChg>
        <pc:spChg chg="add del mod">
          <ac:chgData name="Thüss RM, Remi" userId="0a54d0de-b609-4555-b731-bb7267ce5668" providerId="ADAL" clId="{D01380A9-6D00-4550-BEE4-99D3240D59CA}" dt="2023-05-11T08:37:41.348" v="413" actId="21"/>
          <ac:spMkLst>
            <pc:docMk/>
            <pc:sldMk cId="153556328" sldId="277"/>
            <ac:spMk id="7" creationId="{C1071841-67CE-1CA3-4F59-FBD9C1A24209}"/>
          </ac:spMkLst>
        </pc:spChg>
        <pc:spChg chg="add del">
          <ac:chgData name="Thüss RM, Remi" userId="0a54d0de-b609-4555-b731-bb7267ce5668" providerId="ADAL" clId="{D01380A9-6D00-4550-BEE4-99D3240D59CA}" dt="2023-05-11T08:33:45.061" v="370" actId="22"/>
          <ac:spMkLst>
            <pc:docMk/>
            <pc:sldMk cId="153556328" sldId="277"/>
            <ac:spMk id="8" creationId="{90468A61-B535-1F54-C94B-184D9383BF6B}"/>
          </ac:spMkLst>
        </pc:spChg>
        <pc:spChg chg="add del mod">
          <ac:chgData name="Thüss RM, Remi" userId="0a54d0de-b609-4555-b731-bb7267ce5668" providerId="ADAL" clId="{D01380A9-6D00-4550-BEE4-99D3240D59CA}" dt="2023-05-11T08:37:41.348" v="413" actId="21"/>
          <ac:spMkLst>
            <pc:docMk/>
            <pc:sldMk cId="153556328" sldId="277"/>
            <ac:spMk id="9" creationId="{1D65DAD9-2362-A8B0-FC75-2CA8C244BC8F}"/>
          </ac:spMkLst>
        </pc:spChg>
        <pc:spChg chg="add del mod">
          <ac:chgData name="Thüss RM, Remi" userId="0a54d0de-b609-4555-b731-bb7267ce5668" providerId="ADAL" clId="{D01380A9-6D00-4550-BEE4-99D3240D59CA}" dt="2023-05-09T14:34:22.274" v="361" actId="478"/>
          <ac:spMkLst>
            <pc:docMk/>
            <pc:sldMk cId="153556328" sldId="277"/>
            <ac:spMk id="11" creationId="{71421B1D-17F3-3A7D-EE10-2ED6E7244928}"/>
          </ac:spMkLst>
        </pc:spChg>
        <pc:spChg chg="add del">
          <ac:chgData name="Thüss RM, Remi" userId="0a54d0de-b609-4555-b731-bb7267ce5668" providerId="ADAL" clId="{D01380A9-6D00-4550-BEE4-99D3240D59CA}" dt="2023-05-11T08:34:05.612" v="376" actId="478"/>
          <ac:spMkLst>
            <pc:docMk/>
            <pc:sldMk cId="153556328" sldId="277"/>
            <ac:spMk id="11" creationId="{9128C22E-42C5-F7BC-6388-C0A7A6FA099C}"/>
          </ac:spMkLst>
        </pc:spChg>
        <pc:spChg chg="add del mod">
          <ac:chgData name="Thüss RM, Remi" userId="0a54d0de-b609-4555-b731-bb7267ce5668" providerId="ADAL" clId="{D01380A9-6D00-4550-BEE4-99D3240D59CA}" dt="2023-05-11T08:37:27.926" v="408"/>
          <ac:spMkLst>
            <pc:docMk/>
            <pc:sldMk cId="153556328" sldId="277"/>
            <ac:spMk id="14" creationId="{5CA78442-300A-1878-41F9-CDCE71EC01A3}"/>
          </ac:spMkLst>
        </pc:spChg>
        <pc:spChg chg="add del mod">
          <ac:chgData name="Thüss RM, Remi" userId="0a54d0de-b609-4555-b731-bb7267ce5668" providerId="ADAL" clId="{D01380A9-6D00-4550-BEE4-99D3240D59CA}" dt="2023-05-11T08:37:31.070" v="410"/>
          <ac:spMkLst>
            <pc:docMk/>
            <pc:sldMk cId="153556328" sldId="277"/>
            <ac:spMk id="15" creationId="{C0125E94-0112-643E-CC9C-6E3C71ADB0D4}"/>
          </ac:spMkLst>
        </pc:spChg>
        <pc:picChg chg="add del mod">
          <ac:chgData name="Thüss RM, Remi" userId="0a54d0de-b609-4555-b731-bb7267ce5668" providerId="ADAL" clId="{D01380A9-6D00-4550-BEE4-99D3240D59CA}" dt="2023-05-11T08:37:41.348" v="413" actId="21"/>
          <ac:picMkLst>
            <pc:docMk/>
            <pc:sldMk cId="153556328" sldId="277"/>
            <ac:picMk id="13" creationId="{8D5E3ED3-6CAB-C728-5DB3-B4043D78F370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addSp delSp modSp add del mod">
        <pc:chgData name="Thüss RM, Remi" userId="0a54d0de-b609-4555-b731-bb7267ce5668" providerId="ADAL" clId="{D01380A9-6D00-4550-BEE4-99D3240D59CA}" dt="2023-05-11T13:41:38.927" v="1082" actId="4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  <pc:spChg chg="add mod">
          <ac:chgData name="Thüss RM, Remi" userId="0a54d0de-b609-4555-b731-bb7267ce5668" providerId="ADAL" clId="{D01380A9-6D00-4550-BEE4-99D3240D59CA}" dt="2023-05-11T13:40:15.219" v="1078" actId="20577"/>
          <ac:spMkLst>
            <pc:docMk/>
            <pc:sldMk cId="829720153" sldId="278"/>
            <ac:spMk id="10" creationId="{2AA01DA3-FCF9-8489-ACF3-37724169C512}"/>
          </ac:spMkLst>
        </pc:spChg>
        <pc:picChg chg="add del mod">
          <ac:chgData name="Thüss RM, Remi" userId="0a54d0de-b609-4555-b731-bb7267ce5668" providerId="ADAL" clId="{D01380A9-6D00-4550-BEE4-99D3240D59CA}" dt="2023-05-11T12:07:02.249" v="954" actId="21"/>
          <ac:picMkLst>
            <pc:docMk/>
            <pc:sldMk cId="829720153" sldId="278"/>
            <ac:picMk id="7" creationId="{4B490E5A-6991-1945-DDB1-4E1C65D02F40}"/>
          </ac:picMkLst>
        </pc:picChg>
        <pc:picChg chg="add del mod">
          <ac:chgData name="Thüss RM, Remi" userId="0a54d0de-b609-4555-b731-bb7267ce5668" providerId="ADAL" clId="{D01380A9-6D00-4550-BEE4-99D3240D59CA}" dt="2023-05-11T12:07:02.249" v="954" actId="21"/>
          <ac:picMkLst>
            <pc:docMk/>
            <pc:sldMk cId="829720153" sldId="278"/>
            <ac:picMk id="9" creationId="{91D57E2B-4B70-8B6D-AE2E-32D97B2E6750}"/>
          </ac:picMkLst>
        </pc:picChg>
      </pc:sldChg>
      <pc:sldChg chg="addSp delSp modSp add mod">
        <pc:chgData name="Thüss RM, Remi" userId="0a54d0de-b609-4555-b731-bb7267ce5668" providerId="ADAL" clId="{D01380A9-6D00-4550-BEE4-99D3240D59CA}" dt="2023-05-11T14:19:31.359" v="1127"/>
        <pc:sldMkLst>
          <pc:docMk/>
          <pc:sldMk cId="1579076053" sldId="279"/>
        </pc:sldMkLst>
        <pc:spChg chg="add del mod">
          <ac:chgData name="Thüss RM, Remi" userId="0a54d0de-b609-4555-b731-bb7267ce5668" providerId="ADAL" clId="{D01380A9-6D00-4550-BEE4-99D3240D59CA}" dt="2023-05-11T13:43:24.636" v="1086" actId="478"/>
          <ac:spMkLst>
            <pc:docMk/>
            <pc:sldMk cId="1579076053" sldId="279"/>
            <ac:spMk id="6" creationId="{AFB7155F-9503-E60E-B1A6-65D1B0684A93}"/>
          </ac:spMkLst>
        </pc:spChg>
        <pc:spChg chg="add mod">
          <ac:chgData name="Thüss RM, Remi" userId="0a54d0de-b609-4555-b731-bb7267ce5668" providerId="ADAL" clId="{D01380A9-6D00-4550-BEE4-99D3240D59CA}" dt="2023-05-11T14:19:31.359" v="1127"/>
          <ac:spMkLst>
            <pc:docMk/>
            <pc:sldMk cId="1579076053" sldId="279"/>
            <ac:spMk id="8" creationId="{F27A68ED-8FF6-3455-C4AC-4E3B2A344B0F}"/>
          </ac:spMkLst>
        </pc:spChg>
        <pc:picChg chg="add del mod">
          <ac:chgData name="Thüss RM, Remi" userId="0a54d0de-b609-4555-b731-bb7267ce5668" providerId="ADAL" clId="{D01380A9-6D00-4550-BEE4-99D3240D59CA}" dt="2023-05-11T13:43:27.225" v="1087" actId="478"/>
          <ac:picMkLst>
            <pc:docMk/>
            <pc:sldMk cId="1579076053" sldId="279"/>
            <ac:picMk id="7" creationId="{DCF434AC-D16A-AE87-2AB3-8464F68154C9}"/>
          </ac:picMkLst>
        </pc:picChg>
        <pc:picChg chg="add mod">
          <ac:chgData name="Thüss RM, Remi" userId="0a54d0de-b609-4555-b731-bb7267ce5668" providerId="ADAL" clId="{D01380A9-6D00-4550-BEE4-99D3240D59CA}" dt="2023-05-11T14:19:31.359" v="1127"/>
          <ac:picMkLst>
            <pc:docMk/>
            <pc:sldMk cId="1579076053" sldId="279"/>
            <ac:picMk id="9" creationId="{B2B1E4DA-7902-50A9-1381-3C077A01C5F3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11T12:07:49.129" v="964"/>
        <pc:sldMkLst>
          <pc:docMk/>
          <pc:sldMk cId="2358882096" sldId="280"/>
        </pc:sldMkLst>
        <pc:spChg chg="add del mod">
          <ac:chgData name="Thüss RM, Remi" userId="0a54d0de-b609-4555-b731-bb7267ce5668" providerId="ADAL" clId="{D01380A9-6D00-4550-BEE4-99D3240D59CA}" dt="2023-05-11T12:07:41.501" v="963" actId="478"/>
          <ac:spMkLst>
            <pc:docMk/>
            <pc:sldMk cId="2358882096" sldId="280"/>
            <ac:spMk id="11" creationId="{09D9B713-7AE8-005B-D5B2-9084F45A3DE1}"/>
          </ac:spMkLst>
        </pc:spChg>
        <pc:spChg chg="add mod">
          <ac:chgData name="Thüss RM, Remi" userId="0a54d0de-b609-4555-b731-bb7267ce5668" providerId="ADAL" clId="{D01380A9-6D00-4550-BEE4-99D3240D59CA}" dt="2023-05-11T12:07:49.129" v="964"/>
          <ac:spMkLst>
            <pc:docMk/>
            <pc:sldMk cId="2358882096" sldId="280"/>
            <ac:spMk id="14" creationId="{7721FB97-CBC7-7AA3-D65D-8FB5F5656770}"/>
          </ac:spMkLst>
        </pc:spChg>
        <pc:picChg chg="add del mod">
          <ac:chgData name="Thüss RM, Remi" userId="0a54d0de-b609-4555-b731-bb7267ce5668" providerId="ADAL" clId="{D01380A9-6D00-4550-BEE4-99D3240D59CA}" dt="2023-05-11T12:07:19.923" v="958" actId="478"/>
          <ac:picMkLst>
            <pc:docMk/>
            <pc:sldMk cId="2358882096" sldId="280"/>
            <ac:picMk id="6" creationId="{88515320-2748-AAA4-C26E-E454D386CE96}"/>
          </ac:picMkLst>
        </pc:picChg>
        <pc:picChg chg="add del mod">
          <ac:chgData name="Thüss RM, Remi" userId="0a54d0de-b609-4555-b731-bb7267ce5668" providerId="ADAL" clId="{D01380A9-6D00-4550-BEE4-99D3240D59CA}" dt="2023-05-11T12:07:05.428" v="955" actId="478"/>
          <ac:picMkLst>
            <pc:docMk/>
            <pc:sldMk cId="2358882096" sldId="280"/>
            <ac:picMk id="7" creationId="{C02DE19D-D415-26D2-A70C-ED24FC07BB09}"/>
          </ac:picMkLst>
        </pc:picChg>
        <pc:picChg chg="add del mod">
          <ac:chgData name="Thüss RM, Remi" userId="0a54d0de-b609-4555-b731-bb7267ce5668" providerId="ADAL" clId="{D01380A9-6D00-4550-BEE4-99D3240D59CA}" dt="2023-05-11T12:07:19.923" v="958" actId="478"/>
          <ac:picMkLst>
            <pc:docMk/>
            <pc:sldMk cId="2358882096" sldId="280"/>
            <ac:picMk id="8" creationId="{BE9256F5-E35F-C1EA-F67A-5BC7F68EACEF}"/>
          </ac:picMkLst>
        </pc:picChg>
        <pc:picChg chg="add del mod">
          <ac:chgData name="Thüss RM, Remi" userId="0a54d0de-b609-4555-b731-bb7267ce5668" providerId="ADAL" clId="{D01380A9-6D00-4550-BEE4-99D3240D59CA}" dt="2023-05-11T12:07:05.428" v="955" actId="478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del mod">
          <ac:chgData name="Thüss RM, Remi" userId="0a54d0de-b609-4555-b731-bb7267ce5668" providerId="ADAL" clId="{D01380A9-6D00-4550-BEE4-99D3240D59CA}" dt="2023-05-11T12:07:05.428" v="955" actId="478"/>
          <ac:picMkLst>
            <pc:docMk/>
            <pc:sldMk cId="2358882096" sldId="280"/>
            <ac:picMk id="12" creationId="{1866AF44-8223-4843-5932-6832C7951B9E}"/>
          </ac:picMkLst>
        </pc:picChg>
      </pc:sldChg>
      <pc:sldChg chg="addSp delSp modSp add mod ord delAnim">
        <pc:chgData name="Thüss RM, Remi" userId="0a54d0de-b609-4555-b731-bb7267ce5668" providerId="ADAL" clId="{D01380A9-6D00-4550-BEE4-99D3240D59CA}" dt="2023-05-11T11:15:33.561" v="810"/>
        <pc:sldMkLst>
          <pc:docMk/>
          <pc:sldMk cId="891393643" sldId="281"/>
        </pc:sldMkLst>
        <pc:spChg chg="add mod">
          <ac:chgData name="Thüss RM, Remi" userId="0a54d0de-b609-4555-b731-bb7267ce5668" providerId="ADAL" clId="{D01380A9-6D00-4550-BEE4-99D3240D59CA}" dt="2023-05-11T08:37:42.577" v="414"/>
          <ac:spMkLst>
            <pc:docMk/>
            <pc:sldMk cId="891393643" sldId="281"/>
            <ac:spMk id="6" creationId="{4363D05A-CFB6-7146-2874-23A71F82D818}"/>
          </ac:spMkLst>
        </pc:spChg>
        <pc:spChg chg="add mod">
          <ac:chgData name="Thüss RM, Remi" userId="0a54d0de-b609-4555-b731-bb7267ce5668" providerId="ADAL" clId="{D01380A9-6D00-4550-BEE4-99D3240D59CA}" dt="2023-05-11T08:37:42.577" v="414"/>
          <ac:spMkLst>
            <pc:docMk/>
            <pc:sldMk cId="891393643" sldId="281"/>
            <ac:spMk id="7" creationId="{BDD55475-B89D-4A80-7D3B-607A7B822044}"/>
          </ac:spMkLst>
        </pc:spChg>
        <pc:picChg chg="add mod">
          <ac:chgData name="Thüss RM, Remi" userId="0a54d0de-b609-4555-b731-bb7267ce5668" providerId="ADAL" clId="{D01380A9-6D00-4550-BEE4-99D3240D59CA}" dt="2023-05-11T08:37:42.577" v="414"/>
          <ac:picMkLst>
            <pc:docMk/>
            <pc:sldMk cId="891393643" sldId="281"/>
            <ac:picMk id="8" creationId="{57EBA91C-3CB3-DD2C-CDF0-05C06152DE0F}"/>
          </ac:picMkLst>
        </pc:picChg>
        <pc:picChg chg="del">
          <ac:chgData name="Thüss RM, Remi" userId="0a54d0de-b609-4555-b731-bb7267ce5668" providerId="ADAL" clId="{D01380A9-6D00-4550-BEE4-99D3240D59CA}" dt="2023-05-11T08:37:36.717" v="412" actId="478"/>
          <ac:picMkLst>
            <pc:docMk/>
            <pc:sldMk cId="891393643" sldId="281"/>
            <ac:picMk id="11" creationId="{7C0881D0-F32C-F7E3-EC4C-AFEF9201FAC9}"/>
          </ac:picMkLst>
        </pc:picChg>
      </pc:sldChg>
      <pc:sldChg chg="addSp delSp modSp add mod ord delAnim">
        <pc:chgData name="Thüss RM, Remi" userId="0a54d0de-b609-4555-b731-bb7267ce5668" providerId="ADAL" clId="{D01380A9-6D00-4550-BEE4-99D3240D59CA}" dt="2023-05-11T08:39:55.581" v="424"/>
        <pc:sldMkLst>
          <pc:docMk/>
          <pc:sldMk cId="3423013814" sldId="282"/>
        </pc:sldMkLst>
        <pc:spChg chg="add mod">
          <ac:chgData name="Thüss RM, Remi" userId="0a54d0de-b609-4555-b731-bb7267ce5668" providerId="ADAL" clId="{D01380A9-6D00-4550-BEE4-99D3240D59CA}" dt="2023-05-11T08:39:39.607" v="422" actId="1076"/>
          <ac:spMkLst>
            <pc:docMk/>
            <pc:sldMk cId="3423013814" sldId="282"/>
            <ac:spMk id="6" creationId="{9EBB4C71-C560-6AF3-B6A5-754376716B71}"/>
          </ac:spMkLst>
        </pc:spChg>
        <pc:picChg chg="del">
          <ac:chgData name="Thüss RM, Remi" userId="0a54d0de-b609-4555-b731-bb7267ce5668" providerId="ADAL" clId="{D01380A9-6D00-4550-BEE4-99D3240D59CA}" dt="2023-05-11T08:39:17.006" v="416" actId="478"/>
          <ac:picMkLst>
            <pc:docMk/>
            <pc:sldMk cId="3423013814" sldId="282"/>
            <ac:picMk id="11" creationId="{7C0881D0-F32C-F7E3-EC4C-AFEF9201FAC9}"/>
          </ac:picMkLst>
        </pc:picChg>
      </pc:sldChg>
      <pc:sldChg chg="addSp delSp modSp add mod delAnim">
        <pc:chgData name="Thüss RM, Remi" userId="0a54d0de-b609-4555-b731-bb7267ce5668" providerId="ADAL" clId="{D01380A9-6D00-4550-BEE4-99D3240D59CA}" dt="2023-05-11T08:56:46.061" v="808" actId="790"/>
        <pc:sldMkLst>
          <pc:docMk/>
          <pc:sldMk cId="3239409079" sldId="283"/>
        </pc:sldMkLst>
        <pc:spChg chg="add del mod">
          <ac:chgData name="Thüss RM, Remi" userId="0a54d0de-b609-4555-b731-bb7267ce5668" providerId="ADAL" clId="{D01380A9-6D00-4550-BEE4-99D3240D59CA}" dt="2023-05-11T08:41:35.743" v="436" actId="478"/>
          <ac:spMkLst>
            <pc:docMk/>
            <pc:sldMk cId="3239409079" sldId="283"/>
            <ac:spMk id="6" creationId="{7E7B2EA8-6BF3-3AD4-3E66-81C0B35C902C}"/>
          </ac:spMkLst>
        </pc:spChg>
        <pc:spChg chg="add mod">
          <ac:chgData name="Thüss RM, Remi" userId="0a54d0de-b609-4555-b731-bb7267ce5668" providerId="ADAL" clId="{D01380A9-6D00-4550-BEE4-99D3240D59CA}" dt="2023-05-11T08:56:46.061" v="808" actId="790"/>
          <ac:spMkLst>
            <pc:docMk/>
            <pc:sldMk cId="3239409079" sldId="283"/>
            <ac:spMk id="7" creationId="{AFCDA1AC-12AB-14B0-2AE5-0215CA4EB353}"/>
          </ac:spMkLst>
        </pc:spChg>
        <pc:picChg chg="del">
          <ac:chgData name="Thüss RM, Remi" userId="0a54d0de-b609-4555-b731-bb7267ce5668" providerId="ADAL" clId="{D01380A9-6D00-4550-BEE4-99D3240D59CA}" dt="2023-05-11T08:41:10.222" v="426" actId="478"/>
          <ac:picMkLst>
            <pc:docMk/>
            <pc:sldMk cId="3239409079" sldId="283"/>
            <ac:picMk id="11" creationId="{7C0881D0-F32C-F7E3-EC4C-AFEF9201FAC9}"/>
          </ac:picMkLst>
        </pc:picChg>
      </pc:sldChg>
      <pc:sldChg chg="add">
        <pc:chgData name="Thüss RM, Remi" userId="0a54d0de-b609-4555-b731-bb7267ce5668" providerId="ADAL" clId="{D01380A9-6D00-4550-BEE4-99D3240D59CA}" dt="2023-05-11T12:06:57.359" v="953"/>
        <pc:sldMkLst>
          <pc:docMk/>
          <pc:sldMk cId="84443877" sldId="284"/>
        </pc:sldMkLst>
      </pc:sldChg>
      <pc:sldChg chg="add">
        <pc:chgData name="Thüss RM, Remi" userId="0a54d0de-b609-4555-b731-bb7267ce5668" providerId="ADAL" clId="{D01380A9-6D00-4550-BEE4-99D3240D59CA}" dt="2023-05-11T12:07:09.115" v="957"/>
        <pc:sldMkLst>
          <pc:docMk/>
          <pc:sldMk cId="550554124" sldId="285"/>
        </pc:sldMkLst>
      </pc:sldChg>
      <pc:sldChg chg="addSp delSp modSp add del mod">
        <pc:chgData name="Thüss RM, Remi" userId="0a54d0de-b609-4555-b731-bb7267ce5668" providerId="ADAL" clId="{D01380A9-6D00-4550-BEE4-99D3240D59CA}" dt="2023-05-11T13:38:45.843" v="989" actId="47"/>
        <pc:sldMkLst>
          <pc:docMk/>
          <pc:sldMk cId="1895371254" sldId="286"/>
        </pc:sldMkLst>
        <pc:spChg chg="add mod">
          <ac:chgData name="Thüss RM, Remi" userId="0a54d0de-b609-4555-b731-bb7267ce5668" providerId="ADAL" clId="{D01380A9-6D00-4550-BEE4-99D3240D59CA}" dt="2023-05-11T13:20:33.078" v="967"/>
          <ac:spMkLst>
            <pc:docMk/>
            <pc:sldMk cId="1895371254" sldId="286"/>
            <ac:spMk id="6" creationId="{6EF75CEF-115C-1D7F-BB17-0469518C7C23}"/>
          </ac:spMkLst>
        </pc:spChg>
        <pc:picChg chg="del">
          <ac:chgData name="Thüss RM, Remi" userId="0a54d0de-b609-4555-b731-bb7267ce5668" providerId="ADAL" clId="{D01380A9-6D00-4550-BEE4-99D3240D59CA}" dt="2023-05-11T13:20:32.813" v="966" actId="478"/>
          <ac:picMkLst>
            <pc:docMk/>
            <pc:sldMk cId="1895371254" sldId="286"/>
            <ac:picMk id="7" creationId="{C02DE19D-D415-26D2-A70C-ED24FC07BB09}"/>
          </ac:picMkLst>
        </pc:picChg>
        <pc:picChg chg="del">
          <ac:chgData name="Thüss RM, Remi" userId="0a54d0de-b609-4555-b731-bb7267ce5668" providerId="ADAL" clId="{D01380A9-6D00-4550-BEE4-99D3240D59CA}" dt="2023-05-11T13:20:32.813" v="966" actId="478"/>
          <ac:picMkLst>
            <pc:docMk/>
            <pc:sldMk cId="1895371254" sldId="286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11T13:20:32.813" v="966" actId="478"/>
          <ac:picMkLst>
            <pc:docMk/>
            <pc:sldMk cId="1895371254" sldId="286"/>
            <ac:picMk id="12" creationId="{1866AF44-8223-4843-5932-6832C7951B9E}"/>
          </ac:picMkLst>
        </pc:picChg>
        <pc:picChg chg="add del mod">
          <ac:chgData name="Thüss RM, Remi" userId="0a54d0de-b609-4555-b731-bb7267ce5668" providerId="ADAL" clId="{D01380A9-6D00-4550-BEE4-99D3240D59CA}" dt="2023-05-11T13:38:39.113" v="987" actId="21"/>
          <ac:picMkLst>
            <pc:docMk/>
            <pc:sldMk cId="1895371254" sldId="286"/>
            <ac:picMk id="2050" creationId="{2D731247-E2C9-1307-2C13-DD4706871F98}"/>
          </ac:picMkLst>
        </pc:picChg>
      </pc:sldChg>
      <pc:sldChg chg="addSp delSp modSp add mod modAnim">
        <pc:chgData name="Thüss RM, Remi" userId="0a54d0de-b609-4555-b731-bb7267ce5668" providerId="ADAL" clId="{D01380A9-6D00-4550-BEE4-99D3240D59CA}" dt="2023-05-11T13:32:03.457" v="984" actId="1076"/>
        <pc:sldMkLst>
          <pc:docMk/>
          <pc:sldMk cId="2256084392" sldId="287"/>
        </pc:sldMkLst>
        <pc:picChg chg="add mod">
          <ac:chgData name="Thüss RM, Remi" userId="0a54d0de-b609-4555-b731-bb7267ce5668" providerId="ADAL" clId="{D01380A9-6D00-4550-BEE4-99D3240D59CA}" dt="2023-05-11T13:32:03.457" v="984" actId="1076"/>
          <ac:picMkLst>
            <pc:docMk/>
            <pc:sldMk cId="2256084392" sldId="287"/>
            <ac:picMk id="6" creationId="{BC045C58-C8B5-0F8B-1F9F-34767B3152AC}"/>
          </ac:picMkLst>
        </pc:picChg>
        <pc:picChg chg="del">
          <ac:chgData name="Thüss RM, Remi" userId="0a54d0de-b609-4555-b731-bb7267ce5668" providerId="ADAL" clId="{D01380A9-6D00-4550-BEE4-99D3240D59CA}" dt="2023-05-11T13:31:09.480" v="973" actId="478"/>
          <ac:picMkLst>
            <pc:docMk/>
            <pc:sldMk cId="2256084392" sldId="287"/>
            <ac:picMk id="7" creationId="{C02DE19D-D415-26D2-A70C-ED24FC07BB09}"/>
          </ac:picMkLst>
        </pc:picChg>
        <pc:picChg chg="del">
          <ac:chgData name="Thüss RM, Remi" userId="0a54d0de-b609-4555-b731-bb7267ce5668" providerId="ADAL" clId="{D01380A9-6D00-4550-BEE4-99D3240D59CA}" dt="2023-05-11T13:31:09.480" v="973" actId="478"/>
          <ac:picMkLst>
            <pc:docMk/>
            <pc:sldMk cId="2256084392" sldId="287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11T13:31:09.480" v="973" actId="478"/>
          <ac:picMkLst>
            <pc:docMk/>
            <pc:sldMk cId="2256084392" sldId="287"/>
            <ac:picMk id="12" creationId="{1866AF44-8223-4843-5932-6832C7951B9E}"/>
          </ac:picMkLst>
        </pc:picChg>
      </pc:sldChg>
      <pc:sldChg chg="addSp delSp modSp add mod delAnim">
        <pc:chgData name="Thüss RM, Remi" userId="0a54d0de-b609-4555-b731-bb7267ce5668" providerId="ADAL" clId="{D01380A9-6D00-4550-BEE4-99D3240D59CA}" dt="2023-05-11T13:38:41.057" v="988"/>
        <pc:sldMkLst>
          <pc:docMk/>
          <pc:sldMk cId="1812784481" sldId="288"/>
        </pc:sldMkLst>
        <pc:picChg chg="del">
          <ac:chgData name="Thüss RM, Remi" userId="0a54d0de-b609-4555-b731-bb7267ce5668" providerId="ADAL" clId="{D01380A9-6D00-4550-BEE4-99D3240D59CA}" dt="2023-05-11T13:38:35.454" v="986" actId="478"/>
          <ac:picMkLst>
            <pc:docMk/>
            <pc:sldMk cId="1812784481" sldId="288"/>
            <ac:picMk id="6" creationId="{BC045C58-C8B5-0F8B-1F9F-34767B3152AC}"/>
          </ac:picMkLst>
        </pc:picChg>
        <pc:picChg chg="add mod">
          <ac:chgData name="Thüss RM, Remi" userId="0a54d0de-b609-4555-b731-bb7267ce5668" providerId="ADAL" clId="{D01380A9-6D00-4550-BEE4-99D3240D59CA}" dt="2023-05-11T13:38:41.057" v="988"/>
          <ac:picMkLst>
            <pc:docMk/>
            <pc:sldMk cId="1812784481" sldId="288"/>
            <ac:picMk id="7" creationId="{656CBEE4-F07B-BE0D-39A8-8DEA013DF821}"/>
          </ac:picMkLst>
        </pc:pic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err="1"/>
              <a:t>Kies</a:t>
            </a:r>
            <a:r>
              <a:rPr lang="en-GB" sz="1200"/>
              <a:t> </a:t>
            </a:r>
            <a:r>
              <a:rPr lang="en-GB" sz="1200" err="1"/>
              <a:t>één</a:t>
            </a:r>
            <a:r>
              <a:rPr lang="en-GB" sz="1200"/>
              <a:t> van de twee </a:t>
            </a:r>
            <a:r>
              <a:rPr lang="en-GB" sz="1200" err="1"/>
              <a:t>titeldia’s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>
                <a:solidFill>
                  <a:schemeClr val="tx2"/>
                </a:solidFill>
              </a:rPr>
              <a:t>Help! De </a:t>
            </a:r>
            <a:r>
              <a:rPr lang="en-GB" b="1" err="1">
                <a:solidFill>
                  <a:schemeClr val="tx2"/>
                </a:solidFill>
              </a:rPr>
              <a:t>witte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tekst</a:t>
            </a:r>
            <a:r>
              <a:rPr lang="en-GB" b="1">
                <a:solidFill>
                  <a:schemeClr val="tx2"/>
                </a:solidFill>
              </a:rPr>
              <a:t> over </a:t>
            </a:r>
            <a:r>
              <a:rPr lang="en-GB" b="1" err="1">
                <a:solidFill>
                  <a:schemeClr val="tx2"/>
                </a:solidFill>
              </a:rPr>
              <a:t>mijn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foto</a:t>
            </a:r>
            <a:r>
              <a:rPr lang="en-GB" b="1">
                <a:solidFill>
                  <a:schemeClr val="tx2"/>
                </a:solidFill>
              </a:rPr>
              <a:t> is </a:t>
            </a:r>
            <a:r>
              <a:rPr lang="en-GB" b="1" err="1">
                <a:solidFill>
                  <a:schemeClr val="tx2"/>
                </a:solidFill>
              </a:rPr>
              <a:t>slecht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leesbaar</a:t>
            </a:r>
            <a:r>
              <a:rPr lang="en-GB" b="1">
                <a:solidFill>
                  <a:schemeClr val="tx2"/>
                </a:solidFill>
              </a:rPr>
              <a:t>.</a:t>
            </a:r>
          </a:p>
          <a:p>
            <a:pPr algn="l"/>
            <a:endParaRPr lang="en-GB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Selecteer</a:t>
            </a:r>
            <a:r>
              <a:rPr lang="en-GB">
                <a:solidFill>
                  <a:schemeClr val="tx1"/>
                </a:solidFill>
              </a:rPr>
              <a:t> het </a:t>
            </a:r>
            <a:r>
              <a:rPr lang="en-GB" err="1">
                <a:solidFill>
                  <a:schemeClr val="tx1"/>
                </a:solidFill>
              </a:rPr>
              <a:t>verloopkader</a:t>
            </a:r>
            <a:r>
              <a:rPr lang="en-GB">
                <a:solidFill>
                  <a:schemeClr val="tx1"/>
                </a:solidFill>
              </a:rPr>
              <a:t> op </a:t>
            </a:r>
            <a:r>
              <a:rPr lang="en-GB" err="1">
                <a:solidFill>
                  <a:schemeClr val="tx1"/>
                </a:solidFill>
              </a:rPr>
              <a:t>deze</a:t>
            </a:r>
            <a:r>
              <a:rPr lang="en-GB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Plak</a:t>
            </a:r>
            <a:r>
              <a:rPr lang="en-GB">
                <a:solidFill>
                  <a:schemeClr val="tx1"/>
                </a:solidFill>
              </a:rPr>
              <a:t> het op de slide met de </a:t>
            </a:r>
            <a:r>
              <a:rPr lang="en-GB" err="1">
                <a:solidFill>
                  <a:schemeClr val="tx1"/>
                </a:solidFill>
              </a:rPr>
              <a:t>foto</a:t>
            </a:r>
            <a:endParaRPr lang="en-GB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Selecteer</a:t>
            </a:r>
            <a:r>
              <a:rPr lang="en-GB">
                <a:solidFill>
                  <a:schemeClr val="tx1"/>
                </a:solidFill>
              </a:rPr>
              <a:t> het </a:t>
            </a:r>
            <a:r>
              <a:rPr lang="en-GB" err="1">
                <a:solidFill>
                  <a:schemeClr val="tx1"/>
                </a:solidFill>
              </a:rPr>
              <a:t>verloopkader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klik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rechtermuisknop</a:t>
            </a:r>
            <a:endParaRPr lang="en-GB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Kies</a:t>
            </a:r>
            <a:r>
              <a:rPr lang="en-GB">
                <a:solidFill>
                  <a:schemeClr val="tx1"/>
                </a:solidFill>
              </a:rPr>
              <a:t>: ‘</a:t>
            </a:r>
            <a:r>
              <a:rPr lang="en-GB" err="1">
                <a:solidFill>
                  <a:schemeClr val="tx1"/>
                </a:solidFill>
              </a:rPr>
              <a:t>Naar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Achtergrond</a:t>
            </a:r>
            <a:r>
              <a:rPr lang="en-GB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Seleceer</a:t>
            </a:r>
            <a:r>
              <a:rPr lang="en-GB">
                <a:solidFill>
                  <a:schemeClr val="tx1"/>
                </a:solidFill>
              </a:rPr>
              <a:t> de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klik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rechtermuisknop</a:t>
            </a:r>
            <a:endParaRPr lang="en-GB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err="1">
                <a:solidFill>
                  <a:schemeClr val="tx1"/>
                </a:solidFill>
              </a:rPr>
              <a:t>Kies</a:t>
            </a:r>
            <a:r>
              <a:rPr lang="en-GB">
                <a:solidFill>
                  <a:schemeClr val="tx1"/>
                </a:solidFill>
              </a:rPr>
              <a:t>: ‘</a:t>
            </a:r>
            <a:r>
              <a:rPr lang="en-GB" err="1">
                <a:solidFill>
                  <a:schemeClr val="tx1"/>
                </a:solidFill>
              </a:rPr>
              <a:t>Naar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Achtergrond</a:t>
            </a:r>
            <a:r>
              <a:rPr lang="en-GB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11-5-2023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11-5-2023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11-5-2023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11-5-2023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err="1"/>
              <a:t>Kies</a:t>
            </a:r>
            <a:r>
              <a:rPr lang="en-GB" sz="1200"/>
              <a:t> </a:t>
            </a:r>
            <a:r>
              <a:rPr lang="en-GB" sz="1200" err="1"/>
              <a:t>één</a:t>
            </a:r>
            <a:r>
              <a:rPr lang="en-GB" sz="1200"/>
              <a:t> van de twee </a:t>
            </a:r>
            <a:r>
              <a:rPr lang="en-GB" sz="1200" err="1"/>
              <a:t>titeldia’s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11-5-2023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11-5-2023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11-5-2023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err="1">
                <a:solidFill>
                  <a:schemeClr val="tx2"/>
                </a:solidFill>
              </a:rPr>
              <a:t>Zelf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een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foto</a:t>
            </a:r>
            <a:r>
              <a:rPr lang="en-GB" b="1">
                <a:solidFill>
                  <a:schemeClr val="tx2"/>
                </a:solidFill>
              </a:rPr>
              <a:t> op de </a:t>
            </a:r>
            <a:r>
              <a:rPr lang="en-GB" b="1" err="1">
                <a:solidFill>
                  <a:schemeClr val="tx2"/>
                </a:solidFill>
              </a:rPr>
              <a:t>titelpagina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plaatsen</a:t>
            </a:r>
            <a:endParaRPr lang="en-GB" b="1">
              <a:solidFill>
                <a:schemeClr val="tx2"/>
              </a:solidFill>
            </a:endParaRPr>
          </a:p>
          <a:p>
            <a:pPr algn="l"/>
            <a:endParaRPr lang="en-GB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Klik</a:t>
            </a:r>
            <a:r>
              <a:rPr lang="en-GB">
                <a:solidFill>
                  <a:schemeClr val="tx1"/>
                </a:solidFill>
              </a:rPr>
              <a:t> op het icon in het midden van het </a:t>
            </a:r>
            <a:r>
              <a:rPr lang="en-GB" err="1">
                <a:solidFill>
                  <a:schemeClr val="tx1"/>
                </a:solidFill>
              </a:rPr>
              <a:t>grijze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kader</a:t>
            </a:r>
            <a:r>
              <a:rPr lang="en-GB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Selecteer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een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kwalitatief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goede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 in .jpg of .</a:t>
            </a:r>
            <a:r>
              <a:rPr lang="en-GB" err="1">
                <a:solidFill>
                  <a:schemeClr val="tx1"/>
                </a:solidFill>
              </a:rPr>
              <a:t>png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klik</a:t>
            </a:r>
            <a:r>
              <a:rPr lang="en-GB">
                <a:solidFill>
                  <a:schemeClr val="tx1"/>
                </a:solidFill>
              </a:rPr>
              <a:t> ‘OK’. Je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wordt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geplaatst</a:t>
            </a:r>
            <a:r>
              <a:rPr lang="en-GB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Kopieer</a:t>
            </a:r>
            <a:r>
              <a:rPr lang="en-GB">
                <a:solidFill>
                  <a:schemeClr val="tx1"/>
                </a:solidFill>
              </a:rPr>
              <a:t> het Hanze </a:t>
            </a:r>
            <a:r>
              <a:rPr lang="en-GB" err="1">
                <a:solidFill>
                  <a:schemeClr val="tx1"/>
                </a:solidFill>
              </a:rPr>
              <a:t>Hogeschool</a:t>
            </a:r>
            <a:r>
              <a:rPr lang="en-GB">
                <a:solidFill>
                  <a:schemeClr val="tx1"/>
                </a:solidFill>
              </a:rPr>
              <a:t> logo + </a:t>
            </a:r>
            <a:r>
              <a:rPr lang="en-GB" err="1">
                <a:solidFill>
                  <a:schemeClr val="tx1"/>
                </a:solidFill>
              </a:rPr>
              <a:t>verloop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kader</a:t>
            </a:r>
            <a:r>
              <a:rPr lang="en-GB">
                <a:solidFill>
                  <a:schemeClr val="tx1"/>
                </a:solidFill>
              </a:rPr>
              <a:t> op de </a:t>
            </a:r>
            <a:r>
              <a:rPr lang="en-GB" err="1">
                <a:solidFill>
                  <a:schemeClr val="tx1"/>
                </a:solidFill>
              </a:rPr>
              <a:t>verborgen</a:t>
            </a:r>
            <a:r>
              <a:rPr lang="en-GB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Plak</a:t>
            </a:r>
            <a:r>
              <a:rPr lang="en-GB">
                <a:solidFill>
                  <a:schemeClr val="tx1"/>
                </a:solidFill>
              </a:rPr>
              <a:t> het </a:t>
            </a:r>
            <a:r>
              <a:rPr lang="en-GB" err="1">
                <a:solidFill>
                  <a:schemeClr val="tx1"/>
                </a:solidFill>
              </a:rPr>
              <a:t>gehele</a:t>
            </a:r>
            <a:r>
              <a:rPr lang="en-GB">
                <a:solidFill>
                  <a:schemeClr val="tx1"/>
                </a:solidFill>
              </a:rPr>
              <a:t> object (logo + </a:t>
            </a:r>
            <a:r>
              <a:rPr lang="en-GB" err="1">
                <a:solidFill>
                  <a:schemeClr val="tx1"/>
                </a:solidFill>
              </a:rPr>
              <a:t>kader</a:t>
            </a:r>
            <a:r>
              <a:rPr lang="en-GB">
                <a:solidFill>
                  <a:schemeClr val="tx1"/>
                </a:solidFill>
              </a:rPr>
              <a:t>) op de </a:t>
            </a:r>
            <a:r>
              <a:rPr lang="en-GB" err="1">
                <a:solidFill>
                  <a:schemeClr val="tx1"/>
                </a:solidFill>
              </a:rPr>
              <a:t>geplaatste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err="1">
                <a:solidFill>
                  <a:schemeClr val="tx2"/>
                </a:solidFill>
              </a:rPr>
              <a:t>Foto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plaatsen</a:t>
            </a:r>
            <a:endParaRPr lang="en-GB" b="1">
              <a:solidFill>
                <a:schemeClr val="tx2"/>
              </a:solidFill>
            </a:endParaRPr>
          </a:p>
          <a:p>
            <a:pPr algn="l"/>
            <a:endParaRPr lang="en-GB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Klik</a:t>
            </a:r>
            <a:r>
              <a:rPr lang="en-GB">
                <a:solidFill>
                  <a:schemeClr val="tx1"/>
                </a:solidFill>
              </a:rPr>
              <a:t> op het icon in het midden van het </a:t>
            </a:r>
            <a:r>
              <a:rPr lang="en-GB" err="1">
                <a:solidFill>
                  <a:schemeClr val="tx1"/>
                </a:solidFill>
              </a:rPr>
              <a:t>grijze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kader</a:t>
            </a:r>
            <a:endParaRPr lang="en-GB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Selecteer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een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kwalitatief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goede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 in .jpg of .</a:t>
            </a:r>
            <a:r>
              <a:rPr lang="en-GB" err="1">
                <a:solidFill>
                  <a:schemeClr val="tx1"/>
                </a:solidFill>
              </a:rPr>
              <a:t>png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klik</a:t>
            </a:r>
            <a:r>
              <a:rPr lang="en-GB">
                <a:solidFill>
                  <a:schemeClr val="tx1"/>
                </a:solidFill>
              </a:rPr>
              <a:t> ‘OK’. Je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wordt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geplaatst</a:t>
            </a:r>
            <a:r>
              <a:rPr lang="en-GB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err="1">
                <a:solidFill>
                  <a:schemeClr val="tx2"/>
                </a:solidFill>
              </a:rPr>
              <a:t>Lijkt</a:t>
            </a:r>
            <a:r>
              <a:rPr lang="en-GB" b="1">
                <a:solidFill>
                  <a:schemeClr val="tx2"/>
                </a:solidFill>
              </a:rPr>
              <a:t> je </a:t>
            </a:r>
            <a:r>
              <a:rPr lang="en-GB" b="1" err="1">
                <a:solidFill>
                  <a:schemeClr val="tx2"/>
                </a:solidFill>
              </a:rPr>
              <a:t>foto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uit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verhouding</a:t>
            </a:r>
            <a:r>
              <a:rPr lang="en-GB" b="1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Dubbelklik</a:t>
            </a:r>
            <a:r>
              <a:rPr lang="en-GB">
                <a:solidFill>
                  <a:schemeClr val="tx1"/>
                </a:solidFill>
              </a:rPr>
              <a:t> op het </a:t>
            </a:r>
            <a:r>
              <a:rPr lang="en-GB" err="1">
                <a:solidFill>
                  <a:schemeClr val="tx1"/>
                </a:solidFill>
              </a:rPr>
              <a:t>beeld</a:t>
            </a:r>
            <a:r>
              <a:rPr lang="en-GB">
                <a:solidFill>
                  <a:schemeClr val="tx1"/>
                </a:solidFill>
              </a:rPr>
              <a:t>. Ga </a:t>
            </a:r>
            <a:r>
              <a:rPr lang="en-GB" err="1">
                <a:solidFill>
                  <a:schemeClr val="tx1"/>
                </a:solidFill>
              </a:rPr>
              <a:t>naar</a:t>
            </a:r>
            <a:r>
              <a:rPr lang="en-GB">
                <a:solidFill>
                  <a:schemeClr val="tx1"/>
                </a:solidFill>
              </a:rPr>
              <a:t> ‘</a:t>
            </a:r>
            <a:r>
              <a:rPr lang="en-GB" err="1">
                <a:solidFill>
                  <a:schemeClr val="tx1"/>
                </a:solidFill>
              </a:rPr>
              <a:t>Afbeeldingsopmaak</a:t>
            </a:r>
            <a:r>
              <a:rPr lang="en-GB">
                <a:solidFill>
                  <a:schemeClr val="tx1"/>
                </a:solidFill>
              </a:rPr>
              <a:t>’. </a:t>
            </a:r>
            <a:r>
              <a:rPr lang="en-GB" err="1">
                <a:solidFill>
                  <a:schemeClr val="tx1"/>
                </a:solidFill>
              </a:rPr>
              <a:t>Klik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vervolgens</a:t>
            </a:r>
            <a:r>
              <a:rPr lang="en-GB">
                <a:solidFill>
                  <a:schemeClr val="tx1"/>
                </a:solidFill>
              </a:rPr>
              <a:t> op het </a:t>
            </a:r>
            <a:r>
              <a:rPr lang="en-GB" err="1">
                <a:solidFill>
                  <a:schemeClr val="tx1"/>
                </a:solidFill>
              </a:rPr>
              <a:t>pijltje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naast</a:t>
            </a:r>
            <a:r>
              <a:rPr lang="en-GB">
                <a:solidFill>
                  <a:schemeClr val="tx1"/>
                </a:solidFill>
              </a:rPr>
              <a:t> het icon ‘</a:t>
            </a:r>
            <a:r>
              <a:rPr lang="en-GB" err="1">
                <a:solidFill>
                  <a:schemeClr val="tx1"/>
                </a:solidFill>
              </a:rPr>
              <a:t>bijsnijden</a:t>
            </a:r>
            <a:r>
              <a:rPr lang="en-GB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Kies</a:t>
            </a:r>
            <a:r>
              <a:rPr lang="en-GB">
                <a:solidFill>
                  <a:schemeClr val="tx1"/>
                </a:solidFill>
              </a:rPr>
              <a:t> ‘</a:t>
            </a:r>
            <a:r>
              <a:rPr lang="en-GB" err="1">
                <a:solidFill>
                  <a:schemeClr val="tx1"/>
                </a:solidFill>
              </a:rPr>
              <a:t>Aanpassen</a:t>
            </a:r>
            <a:r>
              <a:rPr lang="en-GB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De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wordt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automatisch</a:t>
            </a:r>
            <a:r>
              <a:rPr lang="en-GB">
                <a:solidFill>
                  <a:schemeClr val="tx1"/>
                </a:solidFill>
              </a:rPr>
              <a:t> in </a:t>
            </a:r>
            <a:r>
              <a:rPr lang="en-GB" err="1">
                <a:solidFill>
                  <a:schemeClr val="tx1"/>
                </a:solidFill>
              </a:rPr>
              <a:t>verhouding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geschaald</a:t>
            </a:r>
            <a:r>
              <a:rPr lang="en-GB">
                <a:solidFill>
                  <a:schemeClr val="tx1"/>
                </a:solidFill>
              </a:rPr>
              <a:t>. Is je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 nu </a:t>
            </a:r>
            <a:r>
              <a:rPr lang="en-GB" err="1">
                <a:solidFill>
                  <a:schemeClr val="tx1"/>
                </a:solidFill>
              </a:rPr>
              <a:t>te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klein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voor</a:t>
            </a:r>
            <a:r>
              <a:rPr lang="en-GB">
                <a:solidFill>
                  <a:schemeClr val="tx1"/>
                </a:solidFill>
              </a:rPr>
              <a:t> het </a:t>
            </a:r>
            <a:r>
              <a:rPr lang="en-GB" err="1">
                <a:solidFill>
                  <a:schemeClr val="tx1"/>
                </a:solidFill>
              </a:rPr>
              <a:t>kader</a:t>
            </a:r>
            <a:r>
              <a:rPr lang="en-GB">
                <a:solidFill>
                  <a:schemeClr val="tx1"/>
                </a:solidFill>
              </a:rPr>
              <a:t>? </a:t>
            </a:r>
            <a:r>
              <a:rPr lang="en-GB" err="1">
                <a:solidFill>
                  <a:schemeClr val="tx1"/>
                </a:solidFill>
              </a:rPr>
              <a:t>Selecteer</a:t>
            </a:r>
            <a:r>
              <a:rPr lang="en-GB">
                <a:solidFill>
                  <a:schemeClr val="tx1"/>
                </a:solidFill>
              </a:rPr>
              <a:t> de </a:t>
            </a:r>
            <a:r>
              <a:rPr lang="en-GB" err="1">
                <a:solidFill>
                  <a:schemeClr val="tx1"/>
                </a:solidFill>
              </a:rPr>
              <a:t>rechterbovenhoek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houdt</a:t>
            </a:r>
            <a:r>
              <a:rPr lang="en-GB">
                <a:solidFill>
                  <a:schemeClr val="tx1"/>
                </a:solidFill>
              </a:rPr>
              <a:t> shift </a:t>
            </a:r>
            <a:r>
              <a:rPr lang="en-GB" err="1">
                <a:solidFill>
                  <a:schemeClr val="tx1"/>
                </a:solidFill>
              </a:rPr>
              <a:t>ingedrukt</a:t>
            </a:r>
            <a:r>
              <a:rPr lang="en-GB">
                <a:solidFill>
                  <a:schemeClr val="tx1"/>
                </a:solidFill>
              </a:rPr>
              <a:t>. </a:t>
            </a:r>
            <a:r>
              <a:rPr lang="en-GB" err="1">
                <a:solidFill>
                  <a:schemeClr val="tx1"/>
                </a:solidFill>
              </a:rPr>
              <a:t>Vergroot</a:t>
            </a:r>
            <a:r>
              <a:rPr lang="en-GB">
                <a:solidFill>
                  <a:schemeClr val="tx1"/>
                </a:solidFill>
              </a:rPr>
              <a:t> de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verhoudingsgewijs</a:t>
            </a:r>
            <a:r>
              <a:rPr lang="en-GB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>
                <a:solidFill>
                  <a:schemeClr val="tx2"/>
                </a:solidFill>
              </a:rPr>
              <a:t>Help! De </a:t>
            </a:r>
            <a:r>
              <a:rPr lang="en-GB" b="1" err="1">
                <a:solidFill>
                  <a:schemeClr val="tx2"/>
                </a:solidFill>
              </a:rPr>
              <a:t>witte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tekst</a:t>
            </a:r>
            <a:r>
              <a:rPr lang="en-GB" b="1">
                <a:solidFill>
                  <a:schemeClr val="tx2"/>
                </a:solidFill>
              </a:rPr>
              <a:t> over </a:t>
            </a:r>
            <a:r>
              <a:rPr lang="en-GB" b="1" err="1">
                <a:solidFill>
                  <a:schemeClr val="tx2"/>
                </a:solidFill>
              </a:rPr>
              <a:t>mijn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foto</a:t>
            </a:r>
            <a:r>
              <a:rPr lang="en-GB" b="1">
                <a:solidFill>
                  <a:schemeClr val="tx2"/>
                </a:solidFill>
              </a:rPr>
              <a:t> is </a:t>
            </a:r>
            <a:r>
              <a:rPr lang="en-GB" b="1" err="1">
                <a:solidFill>
                  <a:schemeClr val="tx2"/>
                </a:solidFill>
              </a:rPr>
              <a:t>slecht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leesbaar</a:t>
            </a:r>
            <a:r>
              <a:rPr lang="en-GB" b="1">
                <a:solidFill>
                  <a:schemeClr val="tx2"/>
                </a:solidFill>
              </a:rPr>
              <a:t>.</a:t>
            </a:r>
          </a:p>
          <a:p>
            <a:pPr algn="l"/>
            <a:endParaRPr lang="en-GB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Selecteer</a:t>
            </a:r>
            <a:r>
              <a:rPr lang="en-GB">
                <a:solidFill>
                  <a:schemeClr val="tx1"/>
                </a:solidFill>
              </a:rPr>
              <a:t> het </a:t>
            </a:r>
            <a:r>
              <a:rPr lang="en-GB" err="1">
                <a:solidFill>
                  <a:schemeClr val="tx1"/>
                </a:solidFill>
              </a:rPr>
              <a:t>verloopkader</a:t>
            </a:r>
            <a:r>
              <a:rPr lang="en-GB">
                <a:solidFill>
                  <a:schemeClr val="tx1"/>
                </a:solidFill>
              </a:rPr>
              <a:t> op </a:t>
            </a:r>
            <a:r>
              <a:rPr lang="en-GB" err="1">
                <a:solidFill>
                  <a:schemeClr val="tx1"/>
                </a:solidFill>
              </a:rPr>
              <a:t>deze</a:t>
            </a:r>
            <a:r>
              <a:rPr lang="en-GB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Plak</a:t>
            </a:r>
            <a:r>
              <a:rPr lang="en-GB">
                <a:solidFill>
                  <a:schemeClr val="tx1"/>
                </a:solidFill>
              </a:rPr>
              <a:t> het op de slide met de </a:t>
            </a:r>
            <a:r>
              <a:rPr lang="en-GB" err="1">
                <a:solidFill>
                  <a:schemeClr val="tx1"/>
                </a:solidFill>
              </a:rPr>
              <a:t>foto</a:t>
            </a:r>
            <a:endParaRPr lang="en-GB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Selecteer</a:t>
            </a:r>
            <a:r>
              <a:rPr lang="en-GB">
                <a:solidFill>
                  <a:schemeClr val="tx1"/>
                </a:solidFill>
              </a:rPr>
              <a:t> het </a:t>
            </a:r>
            <a:r>
              <a:rPr lang="en-GB" err="1">
                <a:solidFill>
                  <a:schemeClr val="tx1"/>
                </a:solidFill>
              </a:rPr>
              <a:t>verloopkader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klik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rechtermuisknop</a:t>
            </a:r>
            <a:endParaRPr lang="en-GB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Kies</a:t>
            </a:r>
            <a:r>
              <a:rPr lang="en-GB">
                <a:solidFill>
                  <a:schemeClr val="tx1"/>
                </a:solidFill>
              </a:rPr>
              <a:t>: ‘</a:t>
            </a:r>
            <a:r>
              <a:rPr lang="en-GB" err="1">
                <a:solidFill>
                  <a:schemeClr val="tx1"/>
                </a:solidFill>
              </a:rPr>
              <a:t>Naar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Achtergrond</a:t>
            </a:r>
            <a:r>
              <a:rPr lang="en-GB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Seleceer</a:t>
            </a:r>
            <a:r>
              <a:rPr lang="en-GB">
                <a:solidFill>
                  <a:schemeClr val="tx1"/>
                </a:solidFill>
              </a:rPr>
              <a:t> de </a:t>
            </a:r>
            <a:r>
              <a:rPr lang="en-GB" err="1">
                <a:solidFill>
                  <a:schemeClr val="tx1"/>
                </a:solidFill>
              </a:rPr>
              <a:t>foto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en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klik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rechtermuisknop</a:t>
            </a:r>
            <a:endParaRPr lang="en-GB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err="1">
                <a:solidFill>
                  <a:schemeClr val="tx1"/>
                </a:solidFill>
              </a:rPr>
              <a:t>Kies</a:t>
            </a:r>
            <a:r>
              <a:rPr lang="en-GB">
                <a:solidFill>
                  <a:schemeClr val="tx1"/>
                </a:solidFill>
              </a:rPr>
              <a:t>: ‘</a:t>
            </a:r>
            <a:r>
              <a:rPr lang="en-GB" err="1">
                <a:solidFill>
                  <a:schemeClr val="tx1"/>
                </a:solidFill>
              </a:rPr>
              <a:t>Naar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Achtergrond</a:t>
            </a:r>
            <a:r>
              <a:rPr lang="en-GB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>
                <a:solidFill>
                  <a:schemeClr val="bg1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</a:t>
            </a:r>
            <a:r>
              <a:rPr lang="en-GB" sz="3200" dirty="0" err="1"/>
              <a:t>jullie</a:t>
            </a:r>
            <a:r>
              <a:rPr lang="en-GB" sz="3200" dirty="0"/>
              <a:t> </a:t>
            </a:r>
            <a:r>
              <a:rPr lang="en-GB" sz="3200" dirty="0" err="1"/>
              <a:t>leren</a:t>
            </a:r>
            <a:endParaRPr lang="en-GB" sz="3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7A68ED-8FF6-3455-C4AC-4E3B2A344B0F}"/>
              </a:ext>
            </a:extLst>
          </p:cNvPr>
          <p:cNvSpPr/>
          <p:nvPr/>
        </p:nvSpPr>
        <p:spPr>
          <a:xfrm>
            <a:off x="3243324" y="2736200"/>
            <a:ext cx="5705352" cy="1626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2B1E4DA-7902-50A9-1381-3C077A01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16" y="3074544"/>
            <a:ext cx="4503168" cy="9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76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 </a:t>
            </a:r>
            <a:r>
              <a:rPr lang="en-GB" err="1"/>
              <a:t>opdracht</a:t>
            </a:r>
            <a:endParaRPr lang="en-GB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Download de pdf op Blackboard</a:t>
            </a:r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opdrachten</a:t>
            </a:r>
            <a:r>
              <a:rPr lang="en-GB" dirty="0"/>
              <a:t> op Blackboard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Inhoud</a:t>
            </a:r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Wat is </a:t>
            </a:r>
            <a:r>
              <a:rPr lang="en-GB" dirty="0" err="1"/>
              <a:t>programmeren</a:t>
            </a:r>
            <a:endParaRPr lang="en-GB" dirty="0"/>
          </a:p>
          <a:p>
            <a:r>
              <a:rPr lang="en-GB" dirty="0"/>
              <a:t>Wat </a:t>
            </a:r>
            <a:r>
              <a:rPr lang="en-GB" dirty="0" err="1"/>
              <a:t>doet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endParaRPr lang="en-GB" dirty="0"/>
          </a:p>
          <a:p>
            <a:r>
              <a:rPr lang="en-GB" dirty="0"/>
              <a:t>Wat </a:t>
            </a:r>
            <a:r>
              <a:rPr lang="en-GB" dirty="0" err="1"/>
              <a:t>gaan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leren</a:t>
            </a:r>
            <a:endParaRPr lang="en-GB" dirty="0"/>
          </a:p>
          <a:p>
            <a:r>
              <a:rPr lang="en-GB" dirty="0" err="1"/>
              <a:t>Opdracht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198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DE19D-D415-26D2-A70C-ED24FC07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01" y="1690688"/>
            <a:ext cx="2019300" cy="405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D395B-0907-9419-0CDE-60D1E294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793" y="1691142"/>
            <a:ext cx="3571413" cy="4057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6AF44-8223-4843-5932-6832C7951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17" y="1690689"/>
            <a:ext cx="4501594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11-5-2023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809</TotalTime>
  <Words>205</Words>
  <Application>Microsoft Office PowerPoint</Application>
  <PresentationFormat>Widescreen</PresentationFormat>
  <Paragraphs>74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doet een programmeur</vt:lpstr>
      <vt:lpstr>Wat gaan jullie leren</vt:lpstr>
      <vt:lpstr>Wat gaan jullie leren</vt:lpstr>
      <vt:lpstr>De opdracht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2023-05-11T14:19:32Z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